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0" r:id="rId1"/>
  </p:sldMasterIdLst>
  <p:notesMasterIdLst>
    <p:notesMasterId r:id="rId22"/>
  </p:notes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0" r:id="rId19"/>
    <p:sldId id="259" r:id="rId20"/>
    <p:sldId id="26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 Diesel" initials="MD" lastIdx="1" clrIdx="0">
    <p:extLst>
      <p:ext uri="{19B8F6BF-5375-455C-9EA6-DF929625EA0E}">
        <p15:presenceInfo xmlns:p15="http://schemas.microsoft.com/office/powerpoint/2012/main" userId="192b89ef420986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3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EE08D-F191-4E9C-8E86-72E5356E37A3}" type="datetimeFigureOut">
              <a:rPr lang="en-IN" smtClean="0"/>
              <a:pPr/>
              <a:t>03-05-2025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7AF4D-60EB-4486-BADE-57956E9D758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26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3E25B-77BF-40EA-A823-36D70918531E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76831-3D76-4722-873D-3A920D22D70C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41A33-5268-4F7D-AE12-712A52A217CA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163B4-660A-41F0-A11E-171BAF37F93B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DD08-ECCF-4EB1-9CDB-9546FD1134A1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6397C-0633-497C-8DE7-A170D71BB31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A92C-581C-4166-A821-E1478F39A9C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7E24D-7DD7-4BF6-A350-C71530AC5CB9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DD4BE-6ED8-4371-A88E-21ED0B8BD298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8B184-342D-47D7-B8CB-E691371E8C9B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CE40D-2BFC-40CA-B588-343EF5AAF5D8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ymupdf.readthedocs.io/en/latest/" TargetMode="External"/><Relationship Id="rId2" Type="http://schemas.openxmlformats.org/officeDocument/2006/relationships/hyperlink" Target="https://ai.google.dev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gpt.com/" TargetMode="External"/><Relationship Id="rId4" Type="http://schemas.openxmlformats.org/officeDocument/2006/relationships/hyperlink" Target="https://docs.djangoproject.com/en/5.1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20" y="952105"/>
            <a:ext cx="11480800" cy="162636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3100" dirty="0"/>
              <a:t> Industry Project </a:t>
            </a:r>
            <a:br>
              <a:rPr lang="en-US" sz="3100" dirty="0"/>
            </a:br>
            <a:r>
              <a:rPr lang="en-US" sz="3100" dirty="0"/>
              <a:t>Presentation </a:t>
            </a:r>
            <a:br>
              <a:rPr lang="en-US" sz="3100" dirty="0"/>
            </a:br>
            <a:r>
              <a:rPr lang="en-US" sz="3100" dirty="0"/>
              <a:t>on </a:t>
            </a:r>
            <a:br>
              <a:rPr lang="en-US" dirty="0"/>
            </a:br>
            <a:r>
              <a:rPr lang="en-US" sz="3300" b="1" dirty="0"/>
              <a:t>Swift Notes: AI-Powered Study Notes Generator</a:t>
            </a:r>
            <a:endParaRPr lang="en-US" sz="33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6263" y="3290263"/>
            <a:ext cx="9921114" cy="3690107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By</a:t>
            </a:r>
          </a:p>
          <a:p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Dushyant K Vyas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| </a:t>
            </a: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22162172006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Institute of Computer Technology, Ganpat University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Date: 25 – 3 – 2025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19" y="240315"/>
            <a:ext cx="5619761" cy="9829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F46D-B44E-52AF-7D17-FE1E92B8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Flowchart &amp; Algorithms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0092C6-77AA-1CC0-3089-1D22C2EB9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4353" y="1237736"/>
            <a:ext cx="5478786" cy="493670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A0C09-343B-454D-BFA6-28BBD7CC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807AE-2213-117F-6768-CA44C2321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226FD2-B934-3691-7B9A-ABD93F4D5340}"/>
              </a:ext>
            </a:extLst>
          </p:cNvPr>
          <p:cNvSpPr txBox="1"/>
          <p:nvPr/>
        </p:nvSpPr>
        <p:spPr>
          <a:xfrm>
            <a:off x="609600" y="2228671"/>
            <a:ext cx="463475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Key</a:t>
            </a:r>
            <a:r>
              <a:rPr lang="en-IN" sz="2400" b="1" dirty="0"/>
              <a:t> </a:t>
            </a:r>
            <a:r>
              <a:rPr lang="en-IN" sz="2400" dirty="0"/>
              <a:t>Algorithms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Extract text using </a:t>
            </a:r>
            <a:r>
              <a:rPr lang="en-IN" b="1" dirty="0" err="1"/>
              <a:t>PyMuPDF</a:t>
            </a:r>
            <a:r>
              <a:rPr lang="en-IN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Summarize using </a:t>
            </a:r>
            <a:r>
              <a:rPr lang="en-IN" b="1" dirty="0"/>
              <a:t>Gemini 1.5 Pro</a:t>
            </a:r>
            <a:r>
              <a:rPr lang="en-IN" dirty="0"/>
              <a:t> for advanced text comprehension and coherence.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AFFA3-7080-CEBD-57F3-D548C90F45C2}"/>
              </a:ext>
            </a:extLst>
          </p:cNvPr>
          <p:cNvSpPr txBox="1"/>
          <p:nvPr/>
        </p:nvSpPr>
        <p:spPr>
          <a:xfrm>
            <a:off x="5862916" y="6077250"/>
            <a:ext cx="4634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Flowchart [Complete process]</a:t>
            </a:r>
          </a:p>
        </p:txBody>
      </p:sp>
    </p:spTree>
    <p:extLst>
      <p:ext uri="{BB962C8B-B14F-4D97-AF65-F5344CB8AC3E}">
        <p14:creationId xmlns:p14="http://schemas.microsoft.com/office/powerpoint/2010/main" val="2425800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9D12F-37EE-2ED9-58B4-0C0AD5C3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40D72-465D-9454-E12B-F88024C0A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Text Extraction</a:t>
            </a:r>
            <a:r>
              <a:rPr lang="en-IN" dirty="0"/>
              <a:t>: Using </a:t>
            </a:r>
            <a:r>
              <a:rPr lang="en-IN" b="1" dirty="0" err="1"/>
              <a:t>PyMuPDF</a:t>
            </a:r>
            <a:r>
              <a:rPr lang="en-IN" dirty="0"/>
              <a:t> to retrieve clean, structured text.</a:t>
            </a:r>
          </a:p>
          <a:p>
            <a:pPr algn="just"/>
            <a:r>
              <a:rPr lang="en-IN" b="1" dirty="0"/>
              <a:t>Summarization</a:t>
            </a:r>
            <a:r>
              <a:rPr lang="en-IN" dirty="0"/>
              <a:t>: Leveraging </a:t>
            </a:r>
            <a:r>
              <a:rPr lang="en-IN" b="1" dirty="0"/>
              <a:t>Google’s Generative AI</a:t>
            </a:r>
            <a:r>
              <a:rPr lang="en-IN" dirty="0"/>
              <a:t> for precise output.</a:t>
            </a:r>
          </a:p>
          <a:p>
            <a:pPr algn="just"/>
            <a:r>
              <a:rPr lang="en-IN" b="1" dirty="0"/>
              <a:t>User</a:t>
            </a:r>
            <a:r>
              <a:rPr lang="en-IN" dirty="0"/>
              <a:t> </a:t>
            </a:r>
            <a:r>
              <a:rPr lang="en-IN" b="1" dirty="0"/>
              <a:t>Interface</a:t>
            </a:r>
            <a:r>
              <a:rPr lang="en-IN" dirty="0"/>
              <a:t>: Built with </a:t>
            </a:r>
            <a:r>
              <a:rPr lang="en-IN" b="1" dirty="0"/>
              <a:t>Django</a:t>
            </a:r>
            <a:r>
              <a:rPr lang="en-IN" dirty="0"/>
              <a:t> to allow file uploads and output display.</a:t>
            </a:r>
          </a:p>
          <a:p>
            <a:pPr algn="just"/>
            <a:r>
              <a:rPr lang="en-IN" b="1" dirty="0"/>
              <a:t>Export</a:t>
            </a:r>
            <a:r>
              <a:rPr lang="en-IN" dirty="0"/>
              <a:t> </a:t>
            </a:r>
            <a:r>
              <a:rPr lang="en-IN" b="1" dirty="0"/>
              <a:t>Feature</a:t>
            </a:r>
            <a:r>
              <a:rPr lang="en-IN" dirty="0"/>
              <a:t>: Using </a:t>
            </a:r>
            <a:r>
              <a:rPr lang="en-IN" b="1" dirty="0" err="1"/>
              <a:t>ReportLab</a:t>
            </a:r>
            <a:r>
              <a:rPr lang="en-IN" dirty="0"/>
              <a:t> to convert summaries into downloadable PDFs.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1056E-92B3-65FE-D43C-E863E0809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58BD8-1CBD-B4FF-1681-26D9B19D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65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D6C7C-615E-C21A-485B-98B61F52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8805C0-11A1-4052-D733-9171C44DA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623" y="1561073"/>
            <a:ext cx="7046259" cy="34013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50BAF-AE7C-2932-1CA5-1D93C3AC0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BC168-B073-4682-E386-2CBBEBD4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97E8AA-315E-5ADC-EC06-E89BC0992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687" y="846138"/>
            <a:ext cx="2693348" cy="483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03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4D1A-C374-18BA-7DC8-716028AA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2E5B43-1098-8484-5DBF-E09323563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084747"/>
            <a:ext cx="7467014" cy="360449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66CD2-AACB-3BB4-E8DB-63C659A8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9EA52A-1BA3-B3DF-787B-8D4BA8D2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1964CE-BB9B-401B-B30D-695BA22A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740" y="1183718"/>
            <a:ext cx="2883660" cy="517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2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FD3B0-3036-9D73-FFE4-448CFC6B9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83E38-37A0-B930-376F-2C7511C2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437C72-4AE7-811D-57DA-D5C1892C0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150876"/>
            <a:ext cx="6921304" cy="349688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95428-2364-AD3A-BE20-51A00C8E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A4E3DE-6461-837D-5580-BC6BE8E3A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1982B5-2A69-E918-83D9-BC49AA8AD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0" y="816165"/>
            <a:ext cx="2622224" cy="55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59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E2A97-8170-514B-04E0-2FB9604FA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98BD-0C83-6C42-37C4-04D1286FF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AC93C8-4471-0E0C-3935-C6B73AE95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045" y="1600201"/>
            <a:ext cx="5729196" cy="27656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B62E8-5A24-FA79-9627-268DCA56B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09087-77E9-5103-B681-C1BA5413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810FF7-369D-5B2B-FA2F-978024646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307" y="846138"/>
            <a:ext cx="3068574" cy="550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4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4AE3-881D-EDAC-0F1F-19D55249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7EA0C8-0E5B-B7BB-F559-396A94715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8579" y="1417638"/>
            <a:ext cx="1560676" cy="45259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7E31F-D9F8-6EB2-17C2-6ED7A9E52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A4EC2-4B73-3E9D-C4E8-136743E27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1D4A11-2210-A887-B411-B3401A193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850" y="0"/>
            <a:ext cx="313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40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6555C-2E0B-11B2-2220-6421B8516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E0CC-EF77-09BD-FDAC-E3F01ABD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722673-8D12-E18E-414F-760F909AB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4400" y="1457979"/>
            <a:ext cx="1864774" cy="45259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DA84B-B0C0-9157-D0F0-27595A70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CEBBF-5875-8632-17DD-AE3FBAD96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65024-A6D1-5A27-FBF1-29CB3E9B6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743" y="0"/>
            <a:ext cx="362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05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27D02-5518-74D4-0CA7-426B6BD8A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1069E-CD12-6CF0-0E4B-C80076584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</a:t>
            </a:r>
            <a:r>
              <a:rPr lang="en-US" b="1" dirty="0" err="1"/>
              <a:t>wift</a:t>
            </a:r>
            <a:r>
              <a:rPr lang="en-US" b="1" dirty="0"/>
              <a:t> Notes</a:t>
            </a:r>
            <a:r>
              <a:rPr lang="en-US" dirty="0"/>
              <a:t> aims to automate the process of creating structured study materials from academic PDFs.</a:t>
            </a:r>
          </a:p>
          <a:p>
            <a:r>
              <a:rPr lang="en-US" dirty="0"/>
              <a:t>It enhances learning efficiency by providing quick summaries and allows for seamless document handling and export.</a:t>
            </a:r>
          </a:p>
          <a:p>
            <a:r>
              <a:rPr lang="en-US" dirty="0"/>
              <a:t>Future work includes adding support for hand-written notes.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E0673-64AA-E7D3-FBA8-76DBF5530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24BE2-66A0-A3DF-789C-410CE19D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33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Google Gemini API Documentation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Gemini AI Documentation</a:t>
            </a:r>
            <a:endParaRPr lang="en-US" dirty="0"/>
          </a:p>
          <a:p>
            <a:r>
              <a:rPr lang="fr-FR" dirty="0" err="1"/>
              <a:t>PyMuPDF</a:t>
            </a:r>
            <a:r>
              <a:rPr lang="fr-FR" dirty="0"/>
              <a:t> (</a:t>
            </a:r>
            <a:r>
              <a:rPr lang="fr-FR" dirty="0" err="1"/>
              <a:t>fitz</a:t>
            </a:r>
            <a:r>
              <a:rPr lang="fr-FR" dirty="0"/>
              <a:t>) Documentation: </a:t>
            </a:r>
            <a:r>
              <a:rPr lang="en-IN" dirty="0" err="1">
                <a:hlinkClick r:id="rId3"/>
              </a:rPr>
              <a:t>PyMuPDF</a:t>
            </a:r>
            <a:r>
              <a:rPr lang="en-IN" dirty="0">
                <a:hlinkClick r:id="rId3"/>
              </a:rPr>
              <a:t> 1.25.4 documentation</a:t>
            </a:r>
            <a:endParaRPr lang="fr-FR" dirty="0"/>
          </a:p>
          <a:p>
            <a:r>
              <a:rPr lang="fr-FR" dirty="0"/>
              <a:t>Django Framework Documentation:</a:t>
            </a:r>
            <a:r>
              <a:rPr lang="it-IT" dirty="0">
                <a:hlinkClick r:id="rId4"/>
              </a:rPr>
              <a:t> Django documentation | Django documentation | Django</a:t>
            </a:r>
            <a:endParaRPr lang="it-IT" dirty="0"/>
          </a:p>
          <a:p>
            <a:r>
              <a:rPr lang="it-IT" b="1" dirty="0"/>
              <a:t>ChatGPT</a:t>
            </a:r>
            <a:r>
              <a:rPr lang="it-IT" dirty="0"/>
              <a:t>: </a:t>
            </a:r>
            <a:r>
              <a:rPr lang="it-IT" dirty="0">
                <a:hlinkClick r:id="rId5"/>
              </a:rPr>
              <a:t>ChatGPT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83771"/>
          </a:xfrm>
        </p:spPr>
        <p:txBody>
          <a:bodyPr/>
          <a:lstStyle/>
          <a:p>
            <a:r>
              <a:rPr lang="en-US" dirty="0"/>
              <a:t>Table of 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26" y="751117"/>
            <a:ext cx="10972800" cy="5453740"/>
          </a:xfrm>
        </p:spPr>
        <p:txBody>
          <a:bodyPr>
            <a:noAutofit/>
          </a:bodyPr>
          <a:lstStyle/>
          <a:p>
            <a:r>
              <a:rPr lang="en-IN" sz="2500" dirty="0"/>
              <a:t>Introduction</a:t>
            </a:r>
          </a:p>
          <a:p>
            <a:r>
              <a:rPr lang="en-IN" sz="2500" dirty="0"/>
              <a:t>Objectives</a:t>
            </a:r>
          </a:p>
          <a:p>
            <a:r>
              <a:rPr lang="en-IN" sz="2500" dirty="0"/>
              <a:t>Related Background</a:t>
            </a:r>
          </a:p>
          <a:p>
            <a:r>
              <a:rPr lang="en-IN" sz="2500" dirty="0"/>
              <a:t>Expected Outcome</a:t>
            </a:r>
          </a:p>
          <a:p>
            <a:r>
              <a:rPr lang="en-IN" sz="2500" dirty="0"/>
              <a:t>Tools &amp; Technology</a:t>
            </a:r>
          </a:p>
          <a:p>
            <a:r>
              <a:rPr lang="en-IN" sz="2500" dirty="0"/>
              <a:t>Methodology (Modules)</a:t>
            </a:r>
          </a:p>
          <a:p>
            <a:r>
              <a:rPr lang="en-IN" sz="2500" dirty="0"/>
              <a:t>Design / Diagrams &amp; TimeLine Charts with Milestones</a:t>
            </a:r>
          </a:p>
          <a:p>
            <a:r>
              <a:rPr lang="en-IN" sz="2500" dirty="0"/>
              <a:t>Flowchart &amp; Algorithms</a:t>
            </a:r>
          </a:p>
          <a:p>
            <a:r>
              <a:rPr lang="en-IN" sz="2500" dirty="0"/>
              <a:t>Implementation Details</a:t>
            </a:r>
          </a:p>
          <a:p>
            <a:r>
              <a:rPr lang="en-IN" sz="2500" dirty="0"/>
              <a:t>Conclusion </a:t>
            </a:r>
          </a:p>
          <a:p>
            <a:r>
              <a:rPr lang="en-US" sz="2500" dirty="0"/>
              <a:t>References</a:t>
            </a:r>
            <a:endParaRPr lang="en-IN" sz="25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2CC3-839A-4CF4-843A-7DCB85BB12E8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788" y="2429691"/>
            <a:ext cx="10972800" cy="2181183"/>
          </a:xfrm>
        </p:spPr>
        <p:txBody>
          <a:bodyPr>
            <a:normAutofit fontScale="62500" lnSpcReduction="20000"/>
          </a:bodyPr>
          <a:lstStyle/>
          <a:p>
            <a:pPr algn="ctr">
              <a:buNone/>
            </a:pPr>
            <a:endParaRPr lang="en-US" sz="11500" dirty="0">
              <a:latin typeface="+mj-lt"/>
            </a:endParaRPr>
          </a:p>
          <a:p>
            <a:pPr algn="ctr">
              <a:buNone/>
            </a:pPr>
            <a:r>
              <a:rPr lang="en-US" sz="11500" dirty="0">
                <a:latin typeface="+mj-lt"/>
              </a:rPr>
              <a:t>Thank You !!</a:t>
            </a:r>
            <a:endParaRPr lang="en-IN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7B2E5-3314-C483-0B6B-9FDB55FA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72D5A-D0F1-026A-C44E-41E3EEC83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Swift Notes</a:t>
            </a:r>
            <a:r>
              <a:rPr lang="en-US" dirty="0"/>
              <a:t> is an </a:t>
            </a:r>
            <a:r>
              <a:rPr lang="en-US" b="1" dirty="0"/>
              <a:t>AI</a:t>
            </a:r>
            <a:r>
              <a:rPr lang="en-US" dirty="0"/>
              <a:t> powered study notes generator that automates the process of extracting text from PDF documents, summarizing key points, and organizing them into clear and concise study materials.</a:t>
            </a:r>
          </a:p>
          <a:p>
            <a:pPr algn="just"/>
            <a:r>
              <a:rPr lang="en-US" dirty="0"/>
              <a:t>This project is designed to help students by providing quick, well-structured notes for better learning and revision.</a:t>
            </a:r>
          </a:p>
          <a:p>
            <a:pPr algn="just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4DE6E-A179-AB2D-48FF-4C60C702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EF801-A0DA-F230-3489-C95F1DEB2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53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5E8E6-B666-1C96-A1FB-4851F3867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56C12-910A-A348-8D3E-B287915B7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To extract structured text from PDF documents.</a:t>
            </a:r>
          </a:p>
          <a:p>
            <a:pPr algn="just"/>
            <a:r>
              <a:rPr lang="en-IN" dirty="0"/>
              <a:t>To generate concise summaries using advanced AI model(s).</a:t>
            </a:r>
          </a:p>
          <a:p>
            <a:pPr algn="just"/>
            <a:r>
              <a:rPr lang="en-IN" dirty="0"/>
              <a:t>To present summarized study notes in a user-friendly web interface.</a:t>
            </a:r>
          </a:p>
          <a:p>
            <a:pPr algn="just"/>
            <a:r>
              <a:rPr lang="en-IN" dirty="0"/>
              <a:t>To provide export options (PDF, text) for offline use.</a:t>
            </a:r>
          </a:p>
          <a:p>
            <a:pPr algn="just"/>
            <a:r>
              <a:rPr lang="en-IN" dirty="0"/>
              <a:t>To optimize for fast summarization.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00727-8320-FF02-4BFF-CFA6A264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279F0-CDF3-773F-DBDF-6523F09D2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9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19E92-198F-9DB9-A500-8EF973EC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Background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8E81-FD88-84F3-275F-47CAAFB2D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buNone/>
            </a:pPr>
            <a:r>
              <a:rPr lang="en-US" dirty="0"/>
              <a:t>Traditional note-taking requires hours of reading and summarizing, leaving students overwhelmed and short on time.</a:t>
            </a:r>
          </a:p>
          <a:p>
            <a:pPr algn="just">
              <a:buNone/>
            </a:pPr>
            <a:r>
              <a:rPr lang="en-US" b="1" dirty="0"/>
              <a:t>Swift Notes</a:t>
            </a:r>
            <a:r>
              <a:rPr lang="en-US" dirty="0"/>
              <a:t> aims to address this challenge by using AI to automate the process. With a simple PDF upload, the system will quickly generate well-organized study notes, allowing students to focus on understanding rather than manual summarization.</a:t>
            </a:r>
          </a:p>
          <a:p>
            <a:pPr algn="just">
              <a:buNone/>
            </a:pPr>
            <a:r>
              <a:rPr lang="en-US" dirty="0"/>
              <a:t>This tool is especially useful for:</a:t>
            </a:r>
          </a:p>
          <a:p>
            <a:pPr algn="just">
              <a:buFont typeface="+mj-lt"/>
              <a:buAutoNum type="arabicPeriod"/>
            </a:pPr>
            <a:r>
              <a:rPr lang="en-US" b="1" dirty="0"/>
              <a:t>Exam Preparation:</a:t>
            </a:r>
            <a:r>
              <a:rPr lang="en-US" dirty="0"/>
              <a:t> Quickly condense lengthy chapters into concise study notes.</a:t>
            </a:r>
          </a:p>
          <a:p>
            <a:pPr algn="just">
              <a:buFont typeface="+mj-lt"/>
              <a:buAutoNum type="arabicPeriod"/>
            </a:pPr>
            <a:r>
              <a:rPr lang="en-US" b="1" dirty="0"/>
              <a:t>Research Summaries:</a:t>
            </a:r>
            <a:r>
              <a:rPr lang="en-US" dirty="0"/>
              <a:t> Summarize academic papers for faster comprehension.</a:t>
            </a:r>
          </a:p>
          <a:p>
            <a:pPr algn="just">
              <a:buFont typeface="+mj-lt"/>
              <a:buAutoNum type="arabicPeriod"/>
            </a:pPr>
            <a:r>
              <a:rPr lang="en-US" b="1" dirty="0"/>
              <a:t>Revision:</a:t>
            </a:r>
            <a:r>
              <a:rPr lang="en-US" dirty="0"/>
              <a:t> Create structured notes for quick reference during exam preparation.</a:t>
            </a:r>
          </a:p>
          <a:p>
            <a:pPr algn="just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4367-58DC-AFE3-467C-D1287D998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CE2EF-1395-21AB-9363-E3F347CFC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947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95F3A-3626-8D66-FE34-2DA9D05FA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7603A-80C0-43FF-2F2C-587EF5FC9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An operational web app that allows PDF uploads and generates AI-powered summaries.</a:t>
            </a:r>
          </a:p>
          <a:p>
            <a:pPr algn="just"/>
            <a:r>
              <a:rPr lang="en-US" dirty="0"/>
              <a:t>Export functionality to save notes as PDF or plain text.</a:t>
            </a:r>
          </a:p>
          <a:p>
            <a:pPr algn="just"/>
            <a:r>
              <a:rPr lang="en-US" dirty="0"/>
              <a:t>Reading mode [for people who don’t prefer downloading].</a:t>
            </a:r>
          </a:p>
          <a:p>
            <a:pPr algn="just"/>
            <a:r>
              <a:rPr lang="en-US" dirty="0"/>
              <a:t>Fast and accurate processing of large academic documents.</a:t>
            </a:r>
          </a:p>
          <a:p>
            <a:pPr algn="just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20F17-D338-48E3-6F2C-B2DE108EC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EEDBD-8EAA-BA05-321A-5F28CC4E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8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F059-D7D3-9693-152F-A217C421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Technologies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07B05-1FF4-A85A-E97F-ACFE85BD4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b="1" dirty="0"/>
              <a:t>Programming Language</a:t>
            </a:r>
            <a:r>
              <a:rPr lang="en-IN" dirty="0"/>
              <a:t>: Python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1" dirty="0"/>
              <a:t>Framework</a:t>
            </a:r>
            <a:r>
              <a:rPr lang="en-IN" dirty="0"/>
              <a:t>: Django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1" dirty="0"/>
              <a:t>AI Model</a:t>
            </a:r>
            <a:r>
              <a:rPr lang="en-IN" dirty="0"/>
              <a:t>: Google Gemini 1.5 Pro, accessed via the official </a:t>
            </a:r>
            <a:r>
              <a:rPr lang="en-IN" i="1" dirty="0" err="1"/>
              <a:t>google.generativeai</a:t>
            </a:r>
            <a:r>
              <a:rPr lang="en-IN" dirty="0"/>
              <a:t> Python SDK for advanced summarization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1" dirty="0"/>
              <a:t>PDF Processing</a:t>
            </a:r>
            <a:r>
              <a:rPr lang="en-IN" dirty="0"/>
              <a:t>: </a:t>
            </a:r>
            <a:r>
              <a:rPr lang="en-IN" dirty="0" err="1"/>
              <a:t>PyMuPDF</a:t>
            </a:r>
            <a:r>
              <a:rPr lang="en-IN" dirty="0"/>
              <a:t> (</a:t>
            </a:r>
            <a:r>
              <a:rPr lang="en-IN" dirty="0" err="1"/>
              <a:t>fitz</a:t>
            </a:r>
            <a:r>
              <a:rPr lang="en-IN" dirty="0"/>
              <a:t>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1" dirty="0"/>
              <a:t>Database</a:t>
            </a:r>
            <a:r>
              <a:rPr lang="en-IN" dirty="0"/>
              <a:t>: MongoDB, integrated via the ‘</a:t>
            </a:r>
            <a:r>
              <a:rPr lang="en-IN" i="1" dirty="0" err="1"/>
              <a:t>djongo</a:t>
            </a:r>
            <a:r>
              <a:rPr lang="en-IN" dirty="0"/>
              <a:t>’ library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1" dirty="0"/>
              <a:t>Frontend</a:t>
            </a:r>
            <a:r>
              <a:rPr lang="en-IN" dirty="0"/>
              <a:t>: HTML, CSS, JavaScript, and CSS framework ‘</a:t>
            </a:r>
            <a:r>
              <a:rPr lang="en-IN" i="1" dirty="0"/>
              <a:t>PICO CSS</a:t>
            </a:r>
            <a:r>
              <a:rPr lang="en-IN" dirty="0"/>
              <a:t>’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1" dirty="0"/>
              <a:t>Export</a:t>
            </a:r>
            <a:r>
              <a:rPr lang="en-IN" dirty="0"/>
              <a:t>: </a:t>
            </a:r>
            <a:r>
              <a:rPr lang="en-IN" dirty="0" err="1"/>
              <a:t>ReportLab</a:t>
            </a:r>
            <a:r>
              <a:rPr lang="en-IN" dirty="0"/>
              <a:t> – for enabling downloadable study note summaries in PDF format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1" dirty="0"/>
              <a:t>Deployment</a:t>
            </a:r>
            <a:r>
              <a:rPr lang="en-IN" dirty="0"/>
              <a:t>: Render / Heroku – for making the app publicly accessible online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88D40-D82A-AC29-AF5B-59BEEAFF1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B2BE5-43EC-23C0-37CF-9E51F3C7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7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1167-5D94-2F38-0367-988A8F57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(Modules)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3949A-0349-6F52-3C4A-EF39190BB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/>
              <a:t>PDF Text Extraction</a:t>
            </a:r>
            <a:r>
              <a:rPr lang="en-US" dirty="0"/>
              <a:t>: Extracts and sanitizes raw text from uploaded PDF files using </a:t>
            </a:r>
            <a:r>
              <a:rPr lang="en-US" dirty="0" err="1"/>
              <a:t>PyMuPDF</a:t>
            </a:r>
            <a:r>
              <a:rPr lang="en-US" dirty="0"/>
              <a:t>.</a:t>
            </a:r>
          </a:p>
          <a:p>
            <a:pPr algn="just"/>
            <a:r>
              <a:rPr lang="en-US" b="1" dirty="0"/>
              <a:t>Summarization Engine</a:t>
            </a:r>
            <a:r>
              <a:rPr lang="en-US" dirty="0"/>
              <a:t>: Uses Google Gemini 1.5 Pro to generate accurate and concise summaries, with bullet points.</a:t>
            </a:r>
          </a:p>
          <a:p>
            <a:pPr algn="just"/>
            <a:r>
              <a:rPr lang="en-US" b="1" dirty="0"/>
              <a:t>Web Interface</a:t>
            </a:r>
            <a:r>
              <a:rPr lang="en-US" dirty="0"/>
              <a:t>: Allows users to upload PDFs, view results, and download summaries.</a:t>
            </a:r>
          </a:p>
          <a:p>
            <a:pPr algn="just"/>
            <a:r>
              <a:rPr lang="en-US" b="1" dirty="0"/>
              <a:t>Optimization:</a:t>
            </a:r>
            <a:r>
              <a:rPr lang="en-US" dirty="0"/>
              <a:t> Applies chunking and API limit control for large document processing.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183FE-6AD2-2E2D-B5EA-4CDD1218F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86BA5-455A-AC07-4F4E-236ADBDE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64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6EBA8-C097-75C1-EDF0-114C8BC64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Design/Diagrams &amp; Timeline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84D94-7695-A937-9596-733298E2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5/3/2025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153F8-FD64-46AC-BE37-86987A9E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0EA3A7-46F6-B051-BF96-D36DFF2A6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IN" dirty="0"/>
              <a:t>System Architecture Diagram</a:t>
            </a:r>
          </a:p>
          <a:p>
            <a:pPr marL="0" indent="0" algn="just">
              <a:buNone/>
            </a:pPr>
            <a:endParaRPr lang="en-IN" dirty="0"/>
          </a:p>
          <a:p>
            <a:pPr marL="0" indent="0" algn="just">
              <a:buNone/>
            </a:pPr>
            <a:endParaRPr lang="en-IN" dirty="0"/>
          </a:p>
          <a:p>
            <a:pPr marL="0" indent="0" algn="just">
              <a:buNone/>
            </a:pPr>
            <a:endParaRPr lang="en-IN" dirty="0"/>
          </a:p>
          <a:p>
            <a:pPr algn="just"/>
            <a:r>
              <a:rPr lang="en-IN" dirty="0"/>
              <a:t>Timeline</a:t>
            </a:r>
          </a:p>
          <a:p>
            <a:pPr marL="0" indent="0" algn="just">
              <a:buNone/>
            </a:pPr>
            <a:endParaRPr lang="en-IN" dirty="0"/>
          </a:p>
          <a:p>
            <a:pPr marL="0" indent="0" algn="just">
              <a:buNone/>
            </a:pPr>
            <a:r>
              <a:rPr lang="en-US" sz="2600" dirty="0"/>
              <a:t>Week 1 – 2: PDF Processing and Extraction &amp; Implementing AI Summarization</a:t>
            </a:r>
          </a:p>
          <a:p>
            <a:pPr marL="0" indent="0" algn="just">
              <a:buNone/>
            </a:pPr>
            <a:r>
              <a:rPr lang="en-US" sz="2600" dirty="0"/>
              <a:t>Week 3 – 4: Testing Robustness, Optimizing and Deployment</a:t>
            </a:r>
            <a:endParaRPr lang="en-IN" sz="2600" dirty="0"/>
          </a:p>
          <a:p>
            <a:pPr marL="0" indent="0" algn="just">
              <a:buNone/>
            </a:pPr>
            <a:endParaRPr lang="en-IN" sz="2600" dirty="0"/>
          </a:p>
          <a:p>
            <a:pPr marL="0" indent="0" algn="just">
              <a:buNone/>
            </a:pPr>
            <a:r>
              <a:rPr lang="en-IN" sz="2600" dirty="0"/>
              <a:t>Web – App : Progressive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54669184-EF97-913C-526A-607C416D12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39" r="19281"/>
          <a:stretch/>
        </p:blipFill>
        <p:spPr>
          <a:xfrm>
            <a:off x="726141" y="1776223"/>
            <a:ext cx="6965577" cy="173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17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</TotalTime>
  <Words>712</Words>
  <Application>Microsoft Office PowerPoint</Application>
  <PresentationFormat>Widescreen</PresentationFormat>
  <Paragraphs>129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  Industry Project  Presentation  on  Swift Notes: AI-Powered Study Notes Generator</vt:lpstr>
      <vt:lpstr>Table of Contents</vt:lpstr>
      <vt:lpstr>Introduction</vt:lpstr>
      <vt:lpstr>Objectives</vt:lpstr>
      <vt:lpstr>Related Background</vt:lpstr>
      <vt:lpstr>Expected Outcome</vt:lpstr>
      <vt:lpstr>Tools and Technologies</vt:lpstr>
      <vt:lpstr>Methodology (Modules)</vt:lpstr>
      <vt:lpstr>Design/Diagrams &amp; Timeline</vt:lpstr>
      <vt:lpstr>Flowchart &amp; Algorithms</vt:lpstr>
      <vt:lpstr>Implementation Details</vt:lpstr>
      <vt:lpstr>Screenshots</vt:lpstr>
      <vt:lpstr>Screenshots</vt:lpstr>
      <vt:lpstr>Screenshots</vt:lpstr>
      <vt:lpstr>Screenshots</vt:lpstr>
      <vt:lpstr>Screenshots</vt:lpstr>
      <vt:lpstr>Screenshots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Lalit Panwar</dc:creator>
  <cp:lastModifiedBy>Max Diesel</cp:lastModifiedBy>
  <cp:revision>65</cp:revision>
  <dcterms:created xsi:type="dcterms:W3CDTF">2017-12-29T08:33:53Z</dcterms:created>
  <dcterms:modified xsi:type="dcterms:W3CDTF">2025-05-03T06:20:33Z</dcterms:modified>
</cp:coreProperties>
</file>